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66" r:id="rId2"/>
    <p:sldId id="267" r:id="rId3"/>
    <p:sldId id="268" r:id="rId4"/>
    <p:sldId id="269" r:id="rId5"/>
    <p:sldId id="270" r:id="rId6"/>
    <p:sldId id="272" r:id="rId7"/>
  </p:sldIdLst>
  <p:sldSz cx="18288000" cy="10287000"/>
  <p:notesSz cx="6858000" cy="9144000"/>
  <p:embeddedFontLst>
    <p:embeddedFont>
      <p:font typeface="Barlow Condensed Bold" panose="020B0604020202020204" charset="0"/>
      <p:regular r:id="rId9"/>
    </p:embeddedFont>
    <p:embeddedFont>
      <p:font typeface="Cambria" panose="02040503050406030204" pitchFamily="18" charset="0"/>
      <p:regular r:id="rId10"/>
      <p:bold r:id="rId11"/>
      <p:italic r:id="rId12"/>
      <p:boldItalic r:id="rId13"/>
    </p:embeddedFont>
    <p:embeddedFont>
      <p:font typeface="Open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9002-81A3-4E75-BB46-ECDD0DC1FE9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ED673-BCAD-4A3C-8FDA-B21B2376FE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9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539B-E741-4DE2-B5EE-4C52B9F19486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6E5FD-52E8-48EC-9409-7A5F3890295E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25EB1-92AB-4486-B6A1-140DBBF4D4B4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76CF-6CD3-43DD-AB7C-D5762291DA47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46311-760F-4D2D-B932-8A1C92BB0106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B7828-13CE-47E9-B2CA-5B90724F7484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6BDB-4EDC-4A9D-9492-EE467A1420FF}" type="datetime1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CFA7-D1CE-4E5D-AC7F-ABB25685ED3A}" type="datetime1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41F6E-C656-4CEE-989C-EE0F3B7F72BB}" type="datetime1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BD2CE-19AA-4268-92C6-28E6E19D64DB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18F39-8FC1-4C96-B0F6-431BE0C2205A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293E6-69F5-40DB-8E04-EA981F0ADDF5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Fixit@KPRCAS | Intra Collegiate Hackathon 2025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5BACD-095B-5706-2842-63A3BB341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3FF01A-0288-1A07-DA63-0A8BAC8A27EB}"/>
              </a:ext>
            </a:extLst>
          </p:cNvPr>
          <p:cNvSpPr/>
          <p:nvPr/>
        </p:nvSpPr>
        <p:spPr>
          <a:xfrm>
            <a:off x="1118828" y="3035914"/>
            <a:ext cx="4215172" cy="4215172"/>
          </a:xfrm>
          <a:custGeom>
            <a:avLst/>
            <a:gdLst/>
            <a:ahLst/>
            <a:cxnLst/>
            <a:rect l="l" t="t" r="r" b="b"/>
            <a:pathLst>
              <a:path w="4215172" h="4215172">
                <a:moveTo>
                  <a:pt x="0" y="0"/>
                </a:moveTo>
                <a:lnTo>
                  <a:pt x="4215173" y="0"/>
                </a:lnTo>
                <a:lnTo>
                  <a:pt x="4215173" y="4215172"/>
                </a:lnTo>
                <a:lnTo>
                  <a:pt x="0" y="4215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4AB7FFF-6EA4-F79F-B880-3EA13DAE7C16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62D13F2-0E79-EA82-9DC7-60A5AFA57B84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6B145E1-5345-4F22-6DE8-7691F6EEE77C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6982477-BFA7-4363-CBCE-CC1F896A4FFA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EA7F0DE-E17C-9AFD-699D-6CBE4B960AE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435792F-2642-2B25-9CCE-FDBFAD1B4FC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01A60134-8F98-9BD7-5141-B0B782BE646E}"/>
              </a:ext>
            </a:extLst>
          </p:cNvPr>
          <p:cNvSpPr/>
          <p:nvPr/>
        </p:nvSpPr>
        <p:spPr>
          <a:xfrm>
            <a:off x="228600" y="303001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8C283B1-59E5-3A66-43BB-8B1132DD8064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4A8CAF3-6AEB-7B6E-AFE8-60A2EE724315}"/>
              </a:ext>
            </a:extLst>
          </p:cNvPr>
          <p:cNvSpPr txBox="1"/>
          <p:nvPr/>
        </p:nvSpPr>
        <p:spPr>
          <a:xfrm>
            <a:off x="9144000" y="1363960"/>
            <a:ext cx="5291435" cy="1156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b="1" dirty="0" err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Fixit</a:t>
            </a:r>
            <a:r>
              <a:rPr lang="en-US" sz="7200" b="1" dirty="0" err="1">
                <a:solidFill>
                  <a:srgbClr val="00206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@KPRCAS</a:t>
            </a:r>
            <a:endParaRPr lang="en-US" sz="7200" b="1" dirty="0">
              <a:solidFill>
                <a:srgbClr val="00206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17D2E-66E6-84C8-A057-E043C97FFB0F}"/>
              </a:ext>
            </a:extLst>
          </p:cNvPr>
          <p:cNvSpPr txBox="1"/>
          <p:nvPr/>
        </p:nvSpPr>
        <p:spPr>
          <a:xfrm>
            <a:off x="5824538" y="2914344"/>
            <a:ext cx="10700428" cy="485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rlow Condensed Bold" panose="020B0604020202020204" charset="0"/>
                <a:cs typeface="Arial" panose="020B0604020202020204" pitchFamily="34" charset="0"/>
              </a:rPr>
              <a:t>Problem Statement ID – PS02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rlow Condensed Bold" panose="020B0604020202020204" charset="0"/>
                <a:cs typeface="Arial" panose="020B0604020202020204" pitchFamily="34" charset="0"/>
              </a:rPr>
              <a:t>Problem Statement Title – Chatbot for KPRCAS website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rlow Condensed Bold" panose="020B0604020202020204" charset="0"/>
                <a:cs typeface="Arial" panose="020B0604020202020204" pitchFamily="34" charset="0"/>
              </a:rPr>
              <a:t>Team Name – </a:t>
            </a:r>
            <a:r>
              <a:rPr lang="en-US" sz="3200" b="1" dirty="0" err="1">
                <a:latin typeface="Barlow Condensed Bold" panose="020B0604020202020204" charset="0"/>
                <a:cs typeface="Arial" panose="020B0604020202020204" pitchFamily="34" charset="0"/>
              </a:rPr>
              <a:t>Auron</a:t>
            </a:r>
            <a:endParaRPr lang="en-US" sz="3200" b="1" dirty="0">
              <a:latin typeface="Barlow Condensed Bold" panose="020B060402020202020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rlow Condensed Bold" panose="020B0604020202020204" charset="0"/>
                <a:cs typeface="Arial" panose="020B0604020202020204" pitchFamily="34" charset="0"/>
              </a:rPr>
              <a:t>Team Leader Name – </a:t>
            </a:r>
            <a:r>
              <a:rPr lang="en-US" sz="3200" b="1" dirty="0" err="1">
                <a:latin typeface="Barlow Condensed Bold" panose="020B0604020202020204" charset="0"/>
                <a:cs typeface="Arial" panose="020B0604020202020204" pitchFamily="34" charset="0"/>
              </a:rPr>
              <a:t>Dhaarani</a:t>
            </a:r>
            <a:r>
              <a:rPr lang="en-US" sz="3200" b="1" dirty="0">
                <a:latin typeface="Barlow Condensed Bold" panose="020B0604020202020204" charset="0"/>
                <a:cs typeface="Arial" panose="020B0604020202020204" pitchFamily="34" charset="0"/>
              </a:rPr>
              <a:t> 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Barlow Condensed Bold" panose="020B0604020202020204" charset="0"/>
                <a:cs typeface="Arial" panose="020B0604020202020204" pitchFamily="34" charset="0"/>
              </a:rPr>
              <a:t>Team Leader Contact – 9159133888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F7ED52B-DC80-DD13-B1B5-26E2593D7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 dirty="0">
                <a:latin typeface="Barlow Condensed Bold" panose="020B0604020202020204" charset="0"/>
              </a:rPr>
              <a:t>Fixit@KPRCAS | Intra Collegiate Hackathon 2025</a:t>
            </a:r>
            <a:endParaRPr lang="en-US" sz="2000" dirty="0">
              <a:latin typeface="Barlow Condensed Bold" panose="020B0604020202020204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7333C89F-A8BC-574B-B65F-0AF407AFC81F}"/>
              </a:ext>
            </a:extLst>
          </p:cNvPr>
          <p:cNvSpPr/>
          <p:nvPr/>
        </p:nvSpPr>
        <p:spPr>
          <a:xfrm>
            <a:off x="3226414" y="303001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012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A5624-24F1-40C2-679E-21BDFAD7C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A454BC13-C016-2044-95CB-302BC0423532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164B3E3-2D0E-C7EC-C6EE-E8876493735C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8077FE8-55AE-F2CC-9B26-3D4B8FFA04D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3679A56-7AFF-4AB7-918B-060218AABF8C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E56231F-5427-4805-9DC7-97518F33821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1C7C77E-ECB0-506A-3FBA-E62B87869C3B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DEFC31E-C98D-A64B-111C-2FE462AF3495}"/>
              </a:ext>
            </a:extLst>
          </p:cNvPr>
          <p:cNvSpPr/>
          <p:nvPr/>
        </p:nvSpPr>
        <p:spPr>
          <a:xfrm>
            <a:off x="13587462" y="250123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A984544-1B6E-ADAB-20C5-DFBDFA2CE300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BE34380-6B44-E13C-251B-CBF61F3A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 dirty="0">
                <a:latin typeface="Barlow Condensed Bold" panose="020B0604020202020204" charset="0"/>
              </a:rPr>
              <a:t>Fixit@KPRCAS | Intra Collegiate Hackathon 2025</a:t>
            </a:r>
            <a:endParaRPr lang="en-US" sz="2000" dirty="0">
              <a:latin typeface="Barlow Condensed Bold" panose="020B0604020202020204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61EED63-1A9F-C059-B868-4B61BE06B417}"/>
              </a:ext>
            </a:extLst>
          </p:cNvPr>
          <p:cNvSpPr/>
          <p:nvPr/>
        </p:nvSpPr>
        <p:spPr>
          <a:xfrm>
            <a:off x="16617623" y="232256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C9CDF7DD-9A37-2251-0244-26BC5E250159}"/>
              </a:ext>
            </a:extLst>
          </p:cNvPr>
          <p:cNvGrpSpPr/>
          <p:nvPr/>
        </p:nvGrpSpPr>
        <p:grpSpPr>
          <a:xfrm>
            <a:off x="110608" y="143599"/>
            <a:ext cx="4612586" cy="926083"/>
            <a:chOff x="0" y="0"/>
            <a:chExt cx="270933" cy="27093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533834F-50BF-7A84-05F4-4DE857F07FFB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latin typeface="Barlow Condensed Bold" panose="020B0604020202020204" charset="0"/>
                </a:rPr>
                <a:t>A</a:t>
              </a:r>
              <a:r>
                <a:rPr lang="en-IN" sz="2800" dirty="0">
                  <a:latin typeface="Barlow Condensed Bold" panose="020B0604020202020204" charset="0"/>
                </a:rPr>
                <a:t>URON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F9055E96-6059-A2C7-C491-649BB3002C8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AA4FDFC-B5F4-E901-C65F-C6D8CA0941AC}"/>
              </a:ext>
            </a:extLst>
          </p:cNvPr>
          <p:cNvSpPr txBox="1"/>
          <p:nvPr/>
        </p:nvSpPr>
        <p:spPr>
          <a:xfrm>
            <a:off x="543774" y="1819334"/>
            <a:ext cx="560546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Proposed Solution: </a:t>
            </a:r>
            <a:r>
              <a:rPr lang="en-US" sz="3600" b="1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Auron</a:t>
            </a:r>
            <a:r>
              <a:rPr lang="en-US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– The AI-Powered Guide</a:t>
            </a:r>
            <a:endParaRPr lang="en-US" sz="3600" u="sng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algn="just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	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Auron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is a miniature humanoid robot designed to assist visitors at KPRCAS by providing instant access to college-related information. It integrates a chatbot to offer navigation assistance, multilingual support, and quick query resolution.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3198D-BC05-332F-B924-9E4C5D8020D8}"/>
              </a:ext>
            </a:extLst>
          </p:cNvPr>
          <p:cNvSpPr txBox="1"/>
          <p:nvPr/>
        </p:nvSpPr>
        <p:spPr>
          <a:xfrm>
            <a:off x="6486976" y="1819334"/>
            <a:ext cx="6552749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Features: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Instant Information Access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– Eliminates the need to search multiple pages.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Campus Navigation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– Guides visitors to classrooms, admin offices, and other key locations.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Interactive Display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– Shows chatbot responses on its face and chest screen.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Multilingual Support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– Ensures accessibility for all users.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B46F4-4B3C-0F0D-8E35-95A4D2B23744}"/>
              </a:ext>
            </a:extLst>
          </p:cNvPr>
          <p:cNvSpPr txBox="1"/>
          <p:nvPr/>
        </p:nvSpPr>
        <p:spPr>
          <a:xfrm>
            <a:off x="13039725" y="1819334"/>
            <a:ext cx="50815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Innovation:</a:t>
            </a:r>
          </a:p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Auron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uniquely combines 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humanoid robotics, chatbot intelligence, and interactive display technology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, making visitor engagement more efficient and futuristic.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377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D9C94-C228-2C74-870B-FD3ACAFC3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E35E594-00A6-D4BB-0157-B3FF1C3C85F3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C75A987-4723-2342-65E4-F8BCC98B33D4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7E2FE38-9044-90D0-BDE4-E340D2FC4529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0F69D87-6D26-353C-D492-54FE5D18EF01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A4CA178-FE15-6395-714C-584052B2529B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9B8FFFE-72F8-B430-CF0C-1477EC333C4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94F59342-6CA7-0898-29AC-CA87A0F9CBE3}"/>
              </a:ext>
            </a:extLst>
          </p:cNvPr>
          <p:cNvSpPr/>
          <p:nvPr/>
        </p:nvSpPr>
        <p:spPr>
          <a:xfrm>
            <a:off x="13587462" y="250123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2ACCA94-BDCD-AA22-4D11-6913EB988A6E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C350D1C-16FB-86AE-1B9A-5A1CE40F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 dirty="0">
                <a:latin typeface="Barlow Condensed Bold" panose="020B0604020202020204" charset="0"/>
              </a:rPr>
              <a:t>Fixit@KPRCAS | Intra Collegiate Hackathon 2025</a:t>
            </a:r>
            <a:endParaRPr lang="en-US" sz="2000" dirty="0">
              <a:latin typeface="Barlow Condensed Bold" panose="020B0604020202020204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9ABE12A-C88B-6A0C-999E-62695D8EEEEE}"/>
              </a:ext>
            </a:extLst>
          </p:cNvPr>
          <p:cNvSpPr/>
          <p:nvPr/>
        </p:nvSpPr>
        <p:spPr>
          <a:xfrm>
            <a:off x="16617623" y="232256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C0EF838F-FA7C-60FA-8DD6-5636700B6A92}"/>
              </a:ext>
            </a:extLst>
          </p:cNvPr>
          <p:cNvGrpSpPr/>
          <p:nvPr/>
        </p:nvGrpSpPr>
        <p:grpSpPr>
          <a:xfrm>
            <a:off x="110608" y="143599"/>
            <a:ext cx="4612586" cy="926083"/>
            <a:chOff x="0" y="0"/>
            <a:chExt cx="270933" cy="27093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C20FD00-9648-5692-0084-D763A6DB390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latin typeface="Barlow Condensed Bold" panose="020B0604020202020204" charset="0"/>
                </a:rPr>
                <a:t>A</a:t>
              </a:r>
              <a:r>
                <a:rPr lang="en-IN" sz="2800" dirty="0">
                  <a:latin typeface="Barlow Condensed Bold" panose="020B0604020202020204" charset="0"/>
                </a:rPr>
                <a:t>URON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6345FA6-4E44-AABD-1D43-1E6FAC157F8F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494A427-60C0-065B-8832-49F3D39F6F9B}"/>
              </a:ext>
            </a:extLst>
          </p:cNvPr>
          <p:cNvSpPr txBox="1"/>
          <p:nvPr/>
        </p:nvSpPr>
        <p:spPr>
          <a:xfrm>
            <a:off x="911402" y="1822276"/>
            <a:ext cx="164211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Idea/Prototype Overview</a:t>
            </a:r>
            <a:endParaRPr lang="en-US" sz="3600" u="sng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Auron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is a miniature humanoid robot that acts as a smart assistant for KPRCAS visitors, providing navigation, information access, and chatbot-based query resolution through an interactive display.</a:t>
            </a:r>
          </a:p>
          <a:p>
            <a:r>
              <a:rPr lang="en-IN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Technologies Used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Programming: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Python (for chatbot), C++ (for hardware control)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Frameworks: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TensorFlow (optional AI features), Flask (for web integration)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Hardware: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Raspberry Pi, Servo Motors, Touch Display, 3D-printed body</a:t>
            </a:r>
          </a:p>
          <a:p>
            <a:r>
              <a:rPr lang="en-US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Implementation Methodology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Chatbot Development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– Rule-based chatbot trained with college data.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Hardware Assembly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– 3D-printed body, motors, and display setup.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Software Integration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– Linking chatbot with display &amp; movement controls.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Testing &amp; Deployment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– Ensuring seamless interaction and response accuracy.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04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CA6E-B5C4-3DE6-558A-0E5CE572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DBF22B1-6EF7-C033-280B-9F0F98E5112B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0E963FA-AB46-F9E1-96FC-CD4739AAC27D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CBF5E80-B871-4B01-5936-CE8FC76BE83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1AF4B2D-A3AF-EF1A-DAFA-CF11D5FC55B1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554C2FB-7E72-8369-F541-E31D9BB3083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2BD763D-670F-02C9-834C-FFA8227FB6E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C5EEA237-0550-8AFD-85E7-2A0A3E60705E}"/>
              </a:ext>
            </a:extLst>
          </p:cNvPr>
          <p:cNvSpPr/>
          <p:nvPr/>
        </p:nvSpPr>
        <p:spPr>
          <a:xfrm>
            <a:off x="13587462" y="250123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60D119F-CC15-C600-A74A-9481D235D062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59852C2-AB45-70FE-CFE8-01D31350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 dirty="0">
                <a:latin typeface="Barlow Condensed Bold" panose="020B0604020202020204" charset="0"/>
              </a:rPr>
              <a:t>Fixit@KPRCAS | Intra Collegiate Hackathon 2025</a:t>
            </a:r>
            <a:endParaRPr lang="en-US" sz="2000" dirty="0">
              <a:latin typeface="Barlow Condensed Bold" panose="020B0604020202020204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1896C156-B784-4F10-CAD1-12039887113C}"/>
              </a:ext>
            </a:extLst>
          </p:cNvPr>
          <p:cNvSpPr/>
          <p:nvPr/>
        </p:nvSpPr>
        <p:spPr>
          <a:xfrm>
            <a:off x="16617623" y="232256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3C2A0C77-4099-565A-7551-882803DF9ECF}"/>
              </a:ext>
            </a:extLst>
          </p:cNvPr>
          <p:cNvGrpSpPr/>
          <p:nvPr/>
        </p:nvGrpSpPr>
        <p:grpSpPr>
          <a:xfrm>
            <a:off x="110608" y="143599"/>
            <a:ext cx="4612586" cy="926083"/>
            <a:chOff x="0" y="0"/>
            <a:chExt cx="270933" cy="27093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E47DC3-35F3-2CC6-9F82-8B68AF58908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latin typeface="Barlow Condensed Bold" panose="020B0604020202020204" charset="0"/>
                </a:rPr>
                <a:t>A</a:t>
              </a:r>
              <a:r>
                <a:rPr lang="en-IN" sz="2800" dirty="0">
                  <a:latin typeface="Barlow Condensed Bold" panose="020B0604020202020204" charset="0"/>
                </a:rPr>
                <a:t>URON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7F73B18C-C854-8A46-310F-738715AB98C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84708EE-867F-1A3A-B79F-637E3A573B43}"/>
              </a:ext>
            </a:extLst>
          </p:cNvPr>
          <p:cNvSpPr txBox="1"/>
          <p:nvPr/>
        </p:nvSpPr>
        <p:spPr>
          <a:xfrm>
            <a:off x="1162050" y="2121593"/>
            <a:ext cx="164211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Feasibility Analysis</a:t>
            </a:r>
            <a:endParaRPr lang="en-IN" sz="36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Uses </a:t>
            </a: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readily available components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(Raspberry Pi, servos, display).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Rule-based chatbot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ensures quick responses without heavy AI processing.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Can be </a:t>
            </a: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developed within a limited budget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using open-source tools.</a:t>
            </a:r>
          </a:p>
          <a:p>
            <a:r>
              <a:rPr lang="en-IN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Potential Challenges &amp; Risks</a:t>
            </a:r>
            <a:endParaRPr lang="en-IN" sz="36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Hardware Limitations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– Movement &amp; display synchronization issues.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Accuracy of Responses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– Chatbot may struggle with complex queries.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Power Management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– Battery life constraints for continuous operation.</a:t>
            </a:r>
          </a:p>
          <a:p>
            <a:r>
              <a:rPr lang="en-IN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Strategies to Overcome Challenges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Optimize </a:t>
            </a: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hardware and software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for smoother operation.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Implement </a:t>
            </a: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frequent chatbot updates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based on user feedback.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Use a </a:t>
            </a:r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rechargeable battery system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 for extended uptime.</a:t>
            </a:r>
          </a:p>
        </p:txBody>
      </p:sp>
    </p:spTree>
    <p:extLst>
      <p:ext uri="{BB962C8B-B14F-4D97-AF65-F5344CB8AC3E}">
        <p14:creationId xmlns:p14="http://schemas.microsoft.com/office/powerpoint/2010/main" val="15521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10F86-9A74-A816-CE2F-9F7AC3537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325CB095-2248-19EE-C399-94B229C0321E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B84B720-644A-2E1A-72E7-8437CD5EA0F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38BCC8F-80FF-EB7E-1998-AABE60524A0D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70E1FAE-9374-7B67-2654-7810729BEFC7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6E7ADD3-31CA-F1FE-0FFF-27492D2220D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4A6058-2CC2-92AB-6B47-F49B92466973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41CA5E3D-200A-9C73-324F-D457BC02EB49}"/>
              </a:ext>
            </a:extLst>
          </p:cNvPr>
          <p:cNvSpPr/>
          <p:nvPr/>
        </p:nvSpPr>
        <p:spPr>
          <a:xfrm>
            <a:off x="13587462" y="250123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25AB69C-7805-7D1E-1570-DA45B748665B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F2DA545-310B-8F0D-94B8-E861BAD2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 dirty="0">
                <a:latin typeface="Barlow Condensed Bold" panose="020B0604020202020204" charset="0"/>
              </a:rPr>
              <a:t>Fixit@KPRCAS | Intra Collegiate Hackathon 2025</a:t>
            </a:r>
            <a:endParaRPr lang="en-US" sz="2000" dirty="0">
              <a:latin typeface="Barlow Condensed Bold" panose="020B0604020202020204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C63A9968-DBDA-C491-095D-54F7BB8D7A4E}"/>
              </a:ext>
            </a:extLst>
          </p:cNvPr>
          <p:cNvSpPr/>
          <p:nvPr/>
        </p:nvSpPr>
        <p:spPr>
          <a:xfrm>
            <a:off x="16617623" y="232256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7E4FFCC5-4EF2-C940-3AFE-DE8DC1F3AE7D}"/>
              </a:ext>
            </a:extLst>
          </p:cNvPr>
          <p:cNvGrpSpPr/>
          <p:nvPr/>
        </p:nvGrpSpPr>
        <p:grpSpPr>
          <a:xfrm>
            <a:off x="110608" y="143599"/>
            <a:ext cx="4612586" cy="926083"/>
            <a:chOff x="0" y="0"/>
            <a:chExt cx="270933" cy="27093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8DE6A07-65E8-27A8-E9D4-9D12AE494FE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latin typeface="Barlow Condensed Bold" panose="020B0604020202020204" charset="0"/>
                </a:rPr>
                <a:t>A</a:t>
              </a:r>
              <a:r>
                <a:rPr lang="en-IN" sz="2800" dirty="0">
                  <a:latin typeface="Barlow Condensed Bold" panose="020B0604020202020204" charset="0"/>
                </a:rPr>
                <a:t>URON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2228A34-4F6B-2390-74B7-A1016784CB8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562931-690E-287F-8E58-010A5CDDC5A1}"/>
              </a:ext>
            </a:extLst>
          </p:cNvPr>
          <p:cNvSpPr txBox="1"/>
          <p:nvPr/>
        </p:nvSpPr>
        <p:spPr>
          <a:xfrm>
            <a:off x="911402" y="1822276"/>
            <a:ext cx="16421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Team Details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81C53B-3A13-1919-1EE9-D46975AC0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18467"/>
              </p:ext>
            </p:extLst>
          </p:nvPr>
        </p:nvGraphicFramePr>
        <p:xfrm>
          <a:off x="911402" y="2600383"/>
          <a:ext cx="16081200" cy="4524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9798">
                  <a:extLst>
                    <a:ext uri="{9D8B030D-6E8A-4147-A177-3AD203B41FA5}">
                      <a16:colId xmlns:a16="http://schemas.microsoft.com/office/drawing/2014/main" val="3233841357"/>
                    </a:ext>
                  </a:extLst>
                </a:gridCol>
                <a:gridCol w="5362682">
                  <a:extLst>
                    <a:ext uri="{9D8B030D-6E8A-4147-A177-3AD203B41FA5}">
                      <a16:colId xmlns:a16="http://schemas.microsoft.com/office/drawing/2014/main" val="2464812384"/>
                    </a:ext>
                  </a:extLst>
                </a:gridCol>
                <a:gridCol w="3216240">
                  <a:extLst>
                    <a:ext uri="{9D8B030D-6E8A-4147-A177-3AD203B41FA5}">
                      <a16:colId xmlns:a16="http://schemas.microsoft.com/office/drawing/2014/main" val="516299954"/>
                    </a:ext>
                  </a:extLst>
                </a:gridCol>
                <a:gridCol w="3216240">
                  <a:extLst>
                    <a:ext uri="{9D8B030D-6E8A-4147-A177-3AD203B41FA5}">
                      <a16:colId xmlns:a16="http://schemas.microsoft.com/office/drawing/2014/main" val="1068024811"/>
                    </a:ext>
                  </a:extLst>
                </a:gridCol>
                <a:gridCol w="3216240">
                  <a:extLst>
                    <a:ext uri="{9D8B030D-6E8A-4147-A177-3AD203B41FA5}">
                      <a16:colId xmlns:a16="http://schemas.microsoft.com/office/drawing/2014/main" val="3524080641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S.No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Details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Department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Year of Study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Mobile Number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2383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Leader Name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DHAARANI D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9159133888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8971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Member 1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KARTHIKA K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9585050407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911069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Member 2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DHIVYA K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9600607215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087959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Member 3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SASVITH D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9345510364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5350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Member 4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NAVEEN KUMAR V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6380119820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88438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Team Member 5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NITHIN N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8778595716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31501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D14FAF-4F13-24A8-F281-048316632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40322"/>
              </p:ext>
            </p:extLst>
          </p:nvPr>
        </p:nvGraphicFramePr>
        <p:xfrm>
          <a:off x="911402" y="7277100"/>
          <a:ext cx="16081200" cy="2115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9798">
                  <a:extLst>
                    <a:ext uri="{9D8B030D-6E8A-4147-A177-3AD203B41FA5}">
                      <a16:colId xmlns:a16="http://schemas.microsoft.com/office/drawing/2014/main" val="4100603563"/>
                    </a:ext>
                  </a:extLst>
                </a:gridCol>
                <a:gridCol w="5362682">
                  <a:extLst>
                    <a:ext uri="{9D8B030D-6E8A-4147-A177-3AD203B41FA5}">
                      <a16:colId xmlns:a16="http://schemas.microsoft.com/office/drawing/2014/main" val="3003040376"/>
                    </a:ext>
                  </a:extLst>
                </a:gridCol>
                <a:gridCol w="2181118">
                  <a:extLst>
                    <a:ext uri="{9D8B030D-6E8A-4147-A177-3AD203B41FA5}">
                      <a16:colId xmlns:a16="http://schemas.microsoft.com/office/drawing/2014/main" val="3586741645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3027565628"/>
                    </a:ext>
                  </a:extLst>
                </a:gridCol>
                <a:gridCol w="4648202">
                  <a:extLst>
                    <a:ext uri="{9D8B030D-6E8A-4147-A177-3AD203B41FA5}">
                      <a16:colId xmlns:a16="http://schemas.microsoft.com/office/drawing/2014/main" val="1336384378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S.No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Mentor Details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Department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Mobile Number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Email ID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179065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Mentor 1 (Optional)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Dr. JANANI S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8220236346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janani.s@kprcas.ac.in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164227"/>
                  </a:ext>
                </a:extLst>
              </a:tr>
              <a:tr h="6463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Mentor 2 (Optional)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Dr. </a:t>
                      </a:r>
                      <a:r>
                        <a:rPr lang="en-US" sz="2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KAVIPRIYA </a:t>
                      </a:r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9994180320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kavipriya.p@kprcas.ac.in</a:t>
                      </a:r>
                      <a:endParaRPr lang="en-I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18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4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93FAB-8555-77DE-4E1F-4ECB2EA2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0D4AECA4-A7A2-4A07-3C02-810C70B5F52A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C13FF25-5C27-BBF0-0DEF-804BFB7BC66F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14E1BC7-902B-7D8E-820B-FA3500EC1435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DEAD8EE-0E51-0A07-36F7-F0793CCC62F6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E644475-D5F8-21EF-4107-FD095B84F4B8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E1004B2-EE4F-129F-49DF-F0A24C2F882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31B73C7-BC68-585D-0C9C-0BA6983BC049}"/>
              </a:ext>
            </a:extLst>
          </p:cNvPr>
          <p:cNvSpPr/>
          <p:nvPr/>
        </p:nvSpPr>
        <p:spPr>
          <a:xfrm>
            <a:off x="13587462" y="250123"/>
            <a:ext cx="2759132" cy="582804"/>
          </a:xfrm>
          <a:custGeom>
            <a:avLst/>
            <a:gdLst/>
            <a:ahLst/>
            <a:cxnLst/>
            <a:rect l="l" t="t" r="r" b="b"/>
            <a:pathLst>
              <a:path w="2759132" h="582804">
                <a:moveTo>
                  <a:pt x="0" y="0"/>
                </a:moveTo>
                <a:lnTo>
                  <a:pt x="2759132" y="0"/>
                </a:lnTo>
                <a:lnTo>
                  <a:pt x="2759132" y="582804"/>
                </a:lnTo>
                <a:lnTo>
                  <a:pt x="0" y="58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27624A2-5D27-135B-7364-2D24A9D85067}"/>
              </a:ext>
            </a:extLst>
          </p:cNvPr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F20A4F1-A920-4637-66E6-6E87A87C4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725" y="9692597"/>
            <a:ext cx="8295750" cy="372121"/>
          </a:xfrm>
        </p:spPr>
        <p:txBody>
          <a:bodyPr/>
          <a:lstStyle/>
          <a:p>
            <a:r>
              <a:rPr lang="it-IT" sz="2000" dirty="0">
                <a:latin typeface="Barlow Condensed Bold" panose="020B0604020202020204" charset="0"/>
              </a:rPr>
              <a:t>Fixit@KPRCAS | Intra Collegiate Hackathon 2025</a:t>
            </a:r>
            <a:endParaRPr lang="en-US" sz="2000" dirty="0">
              <a:latin typeface="Barlow Condensed Bold" panose="020B0604020202020204" charset="0"/>
            </a:endParaRP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C45BB7AB-CF36-1ABA-65AB-112800CE7DD5}"/>
              </a:ext>
            </a:extLst>
          </p:cNvPr>
          <p:cNvSpPr/>
          <p:nvPr/>
        </p:nvSpPr>
        <p:spPr>
          <a:xfrm>
            <a:off x="16617623" y="232256"/>
            <a:ext cx="1429759" cy="618538"/>
          </a:xfrm>
          <a:custGeom>
            <a:avLst/>
            <a:gdLst/>
            <a:ahLst/>
            <a:cxnLst/>
            <a:rect l="l" t="t" r="r" b="b"/>
            <a:pathLst>
              <a:path w="1429759" h="618538">
                <a:moveTo>
                  <a:pt x="0" y="0"/>
                </a:moveTo>
                <a:lnTo>
                  <a:pt x="1429758" y="0"/>
                </a:lnTo>
                <a:lnTo>
                  <a:pt x="1429758" y="618538"/>
                </a:lnTo>
                <a:lnTo>
                  <a:pt x="0" y="61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FEB5BB52-8CB2-BEF0-2005-D1C550C3730D}"/>
              </a:ext>
            </a:extLst>
          </p:cNvPr>
          <p:cNvGrpSpPr/>
          <p:nvPr/>
        </p:nvGrpSpPr>
        <p:grpSpPr>
          <a:xfrm>
            <a:off x="110608" y="143599"/>
            <a:ext cx="4612586" cy="926083"/>
            <a:chOff x="0" y="0"/>
            <a:chExt cx="270933" cy="270933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2E0247E-76E9-D6C5-1B09-B7874BBAD49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pPr algn="ctr">
                <a:lnSpc>
                  <a:spcPct val="150000"/>
                </a:lnSpc>
              </a:pPr>
              <a:r>
                <a:rPr lang="en-US" sz="2800" dirty="0">
                  <a:latin typeface="Barlow Condensed Bold" panose="020B0604020202020204" charset="0"/>
                </a:rPr>
                <a:t>A</a:t>
              </a:r>
              <a:r>
                <a:rPr lang="en-IN" sz="2800" dirty="0">
                  <a:latin typeface="Barlow Condensed Bold" panose="020B0604020202020204" charset="0"/>
                </a:rPr>
                <a:t>URON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61FF740E-448D-A7B5-8F04-A48F48E233E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Materialbot">
                <a:extLst>
                  <a:ext uri="{FF2B5EF4-FFF2-40B4-BE49-F238E27FC236}">
                    <a16:creationId xmlns:a16="http://schemas.microsoft.com/office/drawing/2014/main" id="{D529F265-F9B8-E98C-619F-1934B1316F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391095"/>
                  </p:ext>
                </p:extLst>
              </p:nvPr>
            </p:nvGraphicFramePr>
            <p:xfrm>
              <a:off x="2495955" y="2763997"/>
              <a:ext cx="4454477" cy="614870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54477" cy="6148701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732425" ay="83461" az="180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0523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aterialbot">
                <a:extLst>
                  <a:ext uri="{FF2B5EF4-FFF2-40B4-BE49-F238E27FC236}">
                    <a16:creationId xmlns:a16="http://schemas.microsoft.com/office/drawing/2014/main" id="{D529F265-F9B8-E98C-619F-1934B1316F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5955" y="2763997"/>
                <a:ext cx="4454477" cy="6148701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1088582-83AA-29AA-883E-59FA1B7C8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946" y="2952645"/>
            <a:ext cx="5580099" cy="55800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474891-DE1D-60A8-B992-5938DD638599}"/>
              </a:ext>
            </a:extLst>
          </p:cNvPr>
          <p:cNvSpPr txBox="1"/>
          <p:nvPr/>
        </p:nvSpPr>
        <p:spPr>
          <a:xfrm>
            <a:off x="1143000" y="152641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PROJECT SAMPLE MODEL</a:t>
            </a:r>
          </a:p>
        </p:txBody>
      </p:sp>
    </p:spTree>
    <p:extLst>
      <p:ext uri="{BB962C8B-B14F-4D97-AF65-F5344CB8AC3E}">
        <p14:creationId xmlns:p14="http://schemas.microsoft.com/office/powerpoint/2010/main" val="3185916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557</Words>
  <Application>Microsoft Office PowerPoint</Application>
  <PresentationFormat>Custom</PresentationFormat>
  <Paragraphs>107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Courier New</vt:lpstr>
      <vt:lpstr>Cambria</vt:lpstr>
      <vt:lpstr>Open Sans Bold</vt:lpstr>
      <vt:lpstr>Barlow Condensed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Artificial Intelligence Presentation</dc:title>
  <dc:creator>srini</dc:creator>
  <cp:lastModifiedBy>DHAARANI D</cp:lastModifiedBy>
  <cp:revision>9</cp:revision>
  <dcterms:created xsi:type="dcterms:W3CDTF">2006-08-16T00:00:00Z</dcterms:created>
  <dcterms:modified xsi:type="dcterms:W3CDTF">2025-02-20T17:35:13Z</dcterms:modified>
  <dc:identifier>DAGa81p9Qr4</dc:identifier>
</cp:coreProperties>
</file>